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6"/>
  </p:notesMasterIdLst>
  <p:sldIdLst>
    <p:sldId id="258" r:id="rId3"/>
    <p:sldId id="259" r:id="rId4"/>
    <p:sldId id="257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D8CF"/>
    <a:srgbClr val="94C22E"/>
    <a:srgbClr val="838183"/>
    <a:srgbClr val="5051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2124B6-A816-40E3-B914-B12C8DB0D35D}" v="66" dt="2020-10-07T13:24:21.8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0" autoAdjust="0"/>
    <p:restoredTop sz="94664" autoAdjust="0"/>
  </p:normalViewPr>
  <p:slideViewPr>
    <p:cSldViewPr snapToGrid="0">
      <p:cViewPr varScale="1">
        <p:scale>
          <a:sx n="151" d="100"/>
          <a:sy n="151" d="100"/>
        </p:scale>
        <p:origin x="224" y="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an Klabunde" userId="6994a64e2bcac355" providerId="LiveId" clId="{062124B6-A816-40E3-B914-B12C8DB0D35D}"/>
    <pc:docChg chg="undo custSel addSld delSld modSld modMainMaster">
      <pc:chgData name="Christian Klabunde" userId="6994a64e2bcac355" providerId="LiveId" clId="{062124B6-A816-40E3-B914-B12C8DB0D35D}" dt="2020-10-07T13:24:49.723" v="243" actId="47"/>
      <pc:docMkLst>
        <pc:docMk/>
      </pc:docMkLst>
      <pc:sldChg chg="modSp new mod">
        <pc:chgData name="Christian Klabunde" userId="6994a64e2bcac355" providerId="LiveId" clId="{062124B6-A816-40E3-B914-B12C8DB0D35D}" dt="2020-10-07T13:24:37.839" v="227" actId="6549"/>
        <pc:sldMkLst>
          <pc:docMk/>
          <pc:sldMk cId="110326376" sldId="259"/>
        </pc:sldMkLst>
        <pc:spChg chg="mod">
          <ac:chgData name="Christian Klabunde" userId="6994a64e2bcac355" providerId="LiveId" clId="{062124B6-A816-40E3-B914-B12C8DB0D35D}" dt="2020-10-07T13:24:37.839" v="227" actId="6549"/>
          <ac:spMkLst>
            <pc:docMk/>
            <pc:sldMk cId="110326376" sldId="259"/>
            <ac:spMk id="2" creationId="{DC8FE553-E8DC-481A-BAB1-1B25BE7239BE}"/>
          </ac:spMkLst>
        </pc:spChg>
      </pc:sldChg>
      <pc:sldChg chg="modSp del mod">
        <pc:chgData name="Christian Klabunde" userId="6994a64e2bcac355" providerId="LiveId" clId="{062124B6-A816-40E3-B914-B12C8DB0D35D}" dt="2020-10-07T13:20:58.391" v="181" actId="47"/>
        <pc:sldMkLst>
          <pc:docMk/>
          <pc:sldMk cId="947349930" sldId="259"/>
        </pc:sldMkLst>
        <pc:spChg chg="mod">
          <ac:chgData name="Christian Klabunde" userId="6994a64e2bcac355" providerId="LiveId" clId="{062124B6-A816-40E3-B914-B12C8DB0D35D}" dt="2020-10-07T13:20:54.633" v="180" actId="20577"/>
          <ac:spMkLst>
            <pc:docMk/>
            <pc:sldMk cId="947349930" sldId="259"/>
            <ac:spMk id="2" creationId="{00000000-0000-0000-0000-000000000000}"/>
          </ac:spMkLst>
        </pc:spChg>
      </pc:sldChg>
      <pc:sldChg chg="modSp new del mod">
        <pc:chgData name="Christian Klabunde" userId="6994a64e2bcac355" providerId="LiveId" clId="{062124B6-A816-40E3-B914-B12C8DB0D35D}" dt="2020-10-07T13:24:49.723" v="243" actId="47"/>
        <pc:sldMkLst>
          <pc:docMk/>
          <pc:sldMk cId="4001446681" sldId="260"/>
        </pc:sldMkLst>
        <pc:spChg chg="mod">
          <ac:chgData name="Christian Klabunde" userId="6994a64e2bcac355" providerId="LiveId" clId="{062124B6-A816-40E3-B914-B12C8DB0D35D}" dt="2020-10-07T13:24:46.954" v="242" actId="20577"/>
          <ac:spMkLst>
            <pc:docMk/>
            <pc:sldMk cId="4001446681" sldId="260"/>
            <ac:spMk id="2" creationId="{17BF64F8-03BD-433A-A9C8-2A7171718B70}"/>
          </ac:spMkLst>
        </pc:spChg>
      </pc:sldChg>
      <pc:sldMasterChg chg="modSp mod modSldLayout">
        <pc:chgData name="Christian Klabunde" userId="6994a64e2bcac355" providerId="LiveId" clId="{062124B6-A816-40E3-B914-B12C8DB0D35D}" dt="2020-10-07T13:18:19.825" v="125" actId="790"/>
        <pc:sldMasterMkLst>
          <pc:docMk/>
          <pc:sldMasterMk cId="1752591903" sldId="2147483660"/>
        </pc:sldMasterMkLst>
        <pc:spChg chg="mod">
          <ac:chgData name="Christian Klabunde" userId="6994a64e2bcac355" providerId="LiveId" clId="{062124B6-A816-40E3-B914-B12C8DB0D35D}" dt="2020-10-07T13:15:35.475" v="55" actId="20577"/>
          <ac:spMkLst>
            <pc:docMk/>
            <pc:sldMasterMk cId="1752591903" sldId="2147483660"/>
            <ac:spMk id="10" creationId="{19C7CAFC-D62B-4FEB-AC8D-CBD3906DB8D2}"/>
          </ac:spMkLst>
        </pc:spChg>
        <pc:sldLayoutChg chg="delSp modSp mod">
          <pc:chgData name="Christian Klabunde" userId="6994a64e2bcac355" providerId="LiveId" clId="{062124B6-A816-40E3-B914-B12C8DB0D35D}" dt="2020-10-07T13:17:05.252" v="106" actId="790"/>
          <pc:sldLayoutMkLst>
            <pc:docMk/>
            <pc:sldMasterMk cId="1752591903" sldId="2147483660"/>
            <pc:sldLayoutMk cId="3416852822" sldId="2147483661"/>
          </pc:sldLayoutMkLst>
          <pc:spChg chg="mod">
            <ac:chgData name="Christian Klabunde" userId="6994a64e2bcac355" providerId="LiveId" clId="{062124B6-A816-40E3-B914-B12C8DB0D35D}" dt="2020-10-07T13:17:05.252" v="106" actId="790"/>
            <ac:spMkLst>
              <pc:docMk/>
              <pc:sldMasterMk cId="1752591903" sldId="2147483660"/>
              <pc:sldLayoutMk cId="3416852822" sldId="2147483661"/>
              <ac:spMk id="2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7:05.252" v="106" actId="790"/>
            <ac:spMkLst>
              <pc:docMk/>
              <pc:sldMasterMk cId="1752591903" sldId="2147483660"/>
              <pc:sldLayoutMk cId="3416852822" sldId="2147483661"/>
              <ac:spMk id="3" creationId="{00000000-0000-0000-0000-000000000000}"/>
            </ac:spMkLst>
          </pc:spChg>
          <pc:spChg chg="del">
            <ac:chgData name="Christian Klabunde" userId="6994a64e2bcac355" providerId="LiveId" clId="{062124B6-A816-40E3-B914-B12C8DB0D35D}" dt="2020-10-07T13:15:45.352" v="56" actId="478"/>
            <ac:spMkLst>
              <pc:docMk/>
              <pc:sldMasterMk cId="1752591903" sldId="2147483660"/>
              <pc:sldLayoutMk cId="3416852822" sldId="2147483661"/>
              <ac:spMk id="4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7:05.252" v="106" actId="790"/>
            <ac:spMkLst>
              <pc:docMk/>
              <pc:sldMasterMk cId="1752591903" sldId="2147483660"/>
              <pc:sldLayoutMk cId="3416852822" sldId="2147483661"/>
              <ac:spMk id="10" creationId="{00000000-0000-0000-0000-000000000000}"/>
            </ac:spMkLst>
          </pc:spChg>
        </pc:sldLayoutChg>
        <pc:sldLayoutChg chg="delSp modSp mod">
          <pc:chgData name="Christian Klabunde" userId="6994a64e2bcac355" providerId="LiveId" clId="{062124B6-A816-40E3-B914-B12C8DB0D35D}" dt="2020-10-07T13:18:19.825" v="125" actId="790"/>
          <pc:sldLayoutMkLst>
            <pc:docMk/>
            <pc:sldMasterMk cId="1752591903" sldId="2147483660"/>
            <pc:sldLayoutMk cId="3064171337" sldId="2147483667"/>
          </pc:sldLayoutMkLst>
          <pc:spChg chg="mod">
            <ac:chgData name="Christian Klabunde" userId="6994a64e2bcac355" providerId="LiveId" clId="{062124B6-A816-40E3-B914-B12C8DB0D35D}" dt="2020-10-07T13:18:19.825" v="125" actId="790"/>
            <ac:spMkLst>
              <pc:docMk/>
              <pc:sldMasterMk cId="1752591903" sldId="2147483660"/>
              <pc:sldLayoutMk cId="3064171337" sldId="2147483667"/>
              <ac:spMk id="2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8:19.825" v="125" actId="790"/>
            <ac:spMkLst>
              <pc:docMk/>
              <pc:sldMasterMk cId="1752591903" sldId="2147483660"/>
              <pc:sldLayoutMk cId="3064171337" sldId="2147483667"/>
              <ac:spMk id="3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8:19.825" v="125" actId="790"/>
            <ac:spMkLst>
              <pc:docMk/>
              <pc:sldMasterMk cId="1752591903" sldId="2147483660"/>
              <pc:sldLayoutMk cId="3064171337" sldId="2147483667"/>
              <ac:spMk id="7" creationId="{00000000-0000-0000-0000-000000000000}"/>
            </ac:spMkLst>
          </pc:spChg>
          <pc:spChg chg="del">
            <ac:chgData name="Christian Klabunde" userId="6994a64e2bcac355" providerId="LiveId" clId="{062124B6-A816-40E3-B914-B12C8DB0D35D}" dt="2020-10-07T13:15:52.106" v="58" actId="478"/>
            <ac:spMkLst>
              <pc:docMk/>
              <pc:sldMasterMk cId="1752591903" sldId="2147483660"/>
              <pc:sldLayoutMk cId="3064171337" sldId="2147483667"/>
              <ac:spMk id="9" creationId="{00000000-0000-0000-0000-000000000000}"/>
            </ac:spMkLst>
          </pc:spChg>
        </pc:sldLayoutChg>
        <pc:sldLayoutChg chg="delSp modSp mod">
          <pc:chgData name="Christian Klabunde" userId="6994a64e2bcac355" providerId="LiveId" clId="{062124B6-A816-40E3-B914-B12C8DB0D35D}" dt="2020-10-07T13:17:18.556" v="119" actId="20577"/>
          <pc:sldLayoutMkLst>
            <pc:docMk/>
            <pc:sldMasterMk cId="1752591903" sldId="2147483660"/>
            <pc:sldLayoutMk cId="4028766814" sldId="2147483684"/>
          </pc:sldLayoutMkLst>
          <pc:spChg chg="mod">
            <ac:chgData name="Christian Klabunde" userId="6994a64e2bcac355" providerId="LiveId" clId="{062124B6-A816-40E3-B914-B12C8DB0D35D}" dt="2020-10-07T13:17:18.556" v="119" actId="20577"/>
            <ac:spMkLst>
              <pc:docMk/>
              <pc:sldMasterMk cId="1752591903" sldId="2147483660"/>
              <pc:sldLayoutMk cId="4028766814" sldId="2147483684"/>
              <ac:spMk id="2" creationId="{00000000-0000-0000-0000-000000000000}"/>
            </ac:spMkLst>
          </pc:spChg>
          <pc:spChg chg="del">
            <ac:chgData name="Christian Klabunde" userId="6994a64e2bcac355" providerId="LiveId" clId="{062124B6-A816-40E3-B914-B12C8DB0D35D}" dt="2020-10-07T13:15:49.410" v="57" actId="478"/>
            <ac:spMkLst>
              <pc:docMk/>
              <pc:sldMasterMk cId="1752591903" sldId="2147483660"/>
              <pc:sldLayoutMk cId="4028766814" sldId="2147483684"/>
              <ac:spMk id="5" creationId="{00000000-0000-0000-0000-000000000000}"/>
            </ac:spMkLst>
          </pc:spChg>
        </pc:sldLayoutChg>
      </pc:sldMasterChg>
      <pc:sldMasterChg chg="modSldLayout">
        <pc:chgData name="Christian Klabunde" userId="6994a64e2bcac355" providerId="LiveId" clId="{062124B6-A816-40E3-B914-B12C8DB0D35D}" dt="2020-10-07T13:20:14.111" v="133" actId="790"/>
        <pc:sldMasterMkLst>
          <pc:docMk/>
          <pc:sldMasterMk cId="1459912168" sldId="2147483672"/>
        </pc:sldMasterMkLst>
        <pc:sldLayoutChg chg="modSp mod">
          <pc:chgData name="Christian Klabunde" userId="6994a64e2bcac355" providerId="LiveId" clId="{062124B6-A816-40E3-B914-B12C8DB0D35D}" dt="2020-10-07T13:19:09.181" v="126" actId="790"/>
          <pc:sldLayoutMkLst>
            <pc:docMk/>
            <pc:sldMasterMk cId="1459912168" sldId="2147483672"/>
            <pc:sldLayoutMk cId="2492432407" sldId="2147483674"/>
          </pc:sldLayoutMkLst>
          <pc:spChg chg="mod">
            <ac:chgData name="Christian Klabunde" userId="6994a64e2bcac355" providerId="LiveId" clId="{062124B6-A816-40E3-B914-B12C8DB0D35D}" dt="2020-10-07T13:19:09.181" v="126" actId="790"/>
            <ac:spMkLst>
              <pc:docMk/>
              <pc:sldMasterMk cId="1459912168" sldId="2147483672"/>
              <pc:sldLayoutMk cId="2492432407" sldId="2147483674"/>
              <ac:spMk id="2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09.181" v="126" actId="790"/>
            <ac:spMkLst>
              <pc:docMk/>
              <pc:sldMasterMk cId="1459912168" sldId="2147483672"/>
              <pc:sldLayoutMk cId="2492432407" sldId="2147483674"/>
              <ac:spMk id="3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09.181" v="126" actId="790"/>
            <ac:spMkLst>
              <pc:docMk/>
              <pc:sldMasterMk cId="1459912168" sldId="2147483672"/>
              <pc:sldLayoutMk cId="2492432407" sldId="2147483674"/>
              <ac:spMk id="8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09.181" v="126" actId="790"/>
            <ac:spMkLst>
              <pc:docMk/>
              <pc:sldMasterMk cId="1459912168" sldId="2147483672"/>
              <pc:sldLayoutMk cId="2492432407" sldId="2147483674"/>
              <ac:spMk id="11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09.181" v="126" actId="790"/>
            <ac:spMkLst>
              <pc:docMk/>
              <pc:sldMasterMk cId="1459912168" sldId="2147483672"/>
              <pc:sldLayoutMk cId="2492432407" sldId="2147483674"/>
              <ac:spMk id="12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09.181" v="126" actId="790"/>
            <ac:spMkLst>
              <pc:docMk/>
              <pc:sldMasterMk cId="1459912168" sldId="2147483672"/>
              <pc:sldLayoutMk cId="2492432407" sldId="2147483674"/>
              <ac:spMk id="14" creationId="{00000000-0000-0000-0000-000000000000}"/>
            </ac:spMkLst>
          </pc:spChg>
        </pc:sldLayoutChg>
        <pc:sldLayoutChg chg="modSp mod">
          <pc:chgData name="Christian Klabunde" userId="6994a64e2bcac355" providerId="LiveId" clId="{062124B6-A816-40E3-B914-B12C8DB0D35D}" dt="2020-10-07T13:19:57.250" v="131" actId="790"/>
          <pc:sldLayoutMkLst>
            <pc:docMk/>
            <pc:sldMasterMk cId="1459912168" sldId="2147483672"/>
            <pc:sldLayoutMk cId="1693240006" sldId="2147483676"/>
          </pc:sldLayoutMkLst>
          <pc:spChg chg="mod">
            <ac:chgData name="Christian Klabunde" userId="6994a64e2bcac355" providerId="LiveId" clId="{062124B6-A816-40E3-B914-B12C8DB0D35D}" dt="2020-10-07T13:19:57.250" v="131" actId="790"/>
            <ac:spMkLst>
              <pc:docMk/>
              <pc:sldMasterMk cId="1459912168" sldId="2147483672"/>
              <pc:sldLayoutMk cId="1693240006" sldId="2147483676"/>
              <ac:spMk id="3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57.250" v="131" actId="790"/>
            <ac:spMkLst>
              <pc:docMk/>
              <pc:sldMasterMk cId="1459912168" sldId="2147483672"/>
              <pc:sldLayoutMk cId="1693240006" sldId="2147483676"/>
              <ac:spMk id="4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57.250" v="131" actId="790"/>
            <ac:spMkLst>
              <pc:docMk/>
              <pc:sldMasterMk cId="1459912168" sldId="2147483672"/>
              <pc:sldLayoutMk cId="1693240006" sldId="2147483676"/>
              <ac:spMk id="8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57.250" v="131" actId="790"/>
            <ac:spMkLst>
              <pc:docMk/>
              <pc:sldMasterMk cId="1459912168" sldId="2147483672"/>
              <pc:sldLayoutMk cId="1693240006" sldId="2147483676"/>
              <ac:spMk id="9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57.250" v="131" actId="790"/>
            <ac:spMkLst>
              <pc:docMk/>
              <pc:sldMasterMk cId="1459912168" sldId="2147483672"/>
              <pc:sldLayoutMk cId="1693240006" sldId="2147483676"/>
              <ac:spMk id="10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57.250" v="131" actId="790"/>
            <ac:spMkLst>
              <pc:docMk/>
              <pc:sldMasterMk cId="1459912168" sldId="2147483672"/>
              <pc:sldLayoutMk cId="1693240006" sldId="2147483676"/>
              <ac:spMk id="11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57.250" v="131" actId="790"/>
            <ac:spMkLst>
              <pc:docMk/>
              <pc:sldMasterMk cId="1459912168" sldId="2147483672"/>
              <pc:sldLayoutMk cId="1693240006" sldId="2147483676"/>
              <ac:spMk id="13" creationId="{00000000-0000-0000-0000-000000000000}"/>
            </ac:spMkLst>
          </pc:spChg>
        </pc:sldLayoutChg>
        <pc:sldLayoutChg chg="modSp mod">
          <pc:chgData name="Christian Klabunde" userId="6994a64e2bcac355" providerId="LiveId" clId="{062124B6-A816-40E3-B914-B12C8DB0D35D}" dt="2020-10-07T13:20:14.111" v="133" actId="790"/>
          <pc:sldLayoutMkLst>
            <pc:docMk/>
            <pc:sldMasterMk cId="1459912168" sldId="2147483672"/>
            <pc:sldLayoutMk cId="4099625541" sldId="2147483679"/>
          </pc:sldLayoutMkLst>
          <pc:spChg chg="mod">
            <ac:chgData name="Christian Klabunde" userId="6994a64e2bcac355" providerId="LiveId" clId="{062124B6-A816-40E3-B914-B12C8DB0D35D}" dt="2020-10-07T13:20:14.111" v="133" actId="790"/>
            <ac:spMkLst>
              <pc:docMk/>
              <pc:sldMasterMk cId="1459912168" sldId="2147483672"/>
              <pc:sldLayoutMk cId="4099625541" sldId="2147483679"/>
              <ac:spMk id="5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20:14.111" v="133" actId="790"/>
            <ac:spMkLst>
              <pc:docMk/>
              <pc:sldMasterMk cId="1459912168" sldId="2147483672"/>
              <pc:sldLayoutMk cId="4099625541" sldId="2147483679"/>
              <ac:spMk id="6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20:14.111" v="133" actId="790"/>
            <ac:spMkLst>
              <pc:docMk/>
              <pc:sldMasterMk cId="1459912168" sldId="2147483672"/>
              <pc:sldLayoutMk cId="4099625541" sldId="2147483679"/>
              <ac:spMk id="8" creationId="{00000000-0000-0000-0000-000000000000}"/>
            </ac:spMkLst>
          </pc:spChg>
        </pc:sldLayoutChg>
        <pc:sldLayoutChg chg="modSp mod">
          <pc:chgData name="Christian Klabunde" userId="6994a64e2bcac355" providerId="LiveId" clId="{062124B6-A816-40E3-B914-B12C8DB0D35D}" dt="2020-10-07T13:19:20.237" v="127" actId="790"/>
          <pc:sldLayoutMkLst>
            <pc:docMk/>
            <pc:sldMasterMk cId="1459912168" sldId="2147483672"/>
            <pc:sldLayoutMk cId="2730642907" sldId="2147483685"/>
          </pc:sldLayoutMkLst>
          <pc:spChg chg="mod">
            <ac:chgData name="Christian Klabunde" userId="6994a64e2bcac355" providerId="LiveId" clId="{062124B6-A816-40E3-B914-B12C8DB0D35D}" dt="2020-10-07T13:19:20.237" v="127" actId="790"/>
            <ac:spMkLst>
              <pc:docMk/>
              <pc:sldMasterMk cId="1459912168" sldId="2147483672"/>
              <pc:sldLayoutMk cId="2730642907" sldId="2147483685"/>
              <ac:spMk id="2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20.237" v="127" actId="790"/>
            <ac:spMkLst>
              <pc:docMk/>
              <pc:sldMasterMk cId="1459912168" sldId="2147483672"/>
              <pc:sldLayoutMk cId="2730642907" sldId="2147483685"/>
              <ac:spMk id="3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20.237" v="127" actId="790"/>
            <ac:spMkLst>
              <pc:docMk/>
              <pc:sldMasterMk cId="1459912168" sldId="2147483672"/>
              <pc:sldLayoutMk cId="2730642907" sldId="2147483685"/>
              <ac:spMk id="8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20.237" v="127" actId="790"/>
            <ac:spMkLst>
              <pc:docMk/>
              <pc:sldMasterMk cId="1459912168" sldId="2147483672"/>
              <pc:sldLayoutMk cId="2730642907" sldId="2147483685"/>
              <ac:spMk id="9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20.237" v="127" actId="790"/>
            <ac:spMkLst>
              <pc:docMk/>
              <pc:sldMasterMk cId="1459912168" sldId="2147483672"/>
              <pc:sldLayoutMk cId="2730642907" sldId="2147483685"/>
              <ac:spMk id="11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20.237" v="127" actId="790"/>
            <ac:spMkLst>
              <pc:docMk/>
              <pc:sldMasterMk cId="1459912168" sldId="2147483672"/>
              <pc:sldLayoutMk cId="2730642907" sldId="2147483685"/>
              <ac:spMk id="14" creationId="{00000000-0000-0000-0000-000000000000}"/>
            </ac:spMkLst>
          </pc:spChg>
        </pc:sldLayoutChg>
        <pc:sldLayoutChg chg="modSp mod">
          <pc:chgData name="Christian Klabunde" userId="6994a64e2bcac355" providerId="LiveId" clId="{062124B6-A816-40E3-B914-B12C8DB0D35D}" dt="2020-10-07T13:19:30.724" v="128" actId="790"/>
          <pc:sldLayoutMkLst>
            <pc:docMk/>
            <pc:sldMasterMk cId="1459912168" sldId="2147483672"/>
            <pc:sldLayoutMk cId="1940181302" sldId="2147483686"/>
          </pc:sldLayoutMkLst>
          <pc:spChg chg="mod">
            <ac:chgData name="Christian Klabunde" userId="6994a64e2bcac355" providerId="LiveId" clId="{062124B6-A816-40E3-B914-B12C8DB0D35D}" dt="2020-10-07T13:19:30.724" v="128" actId="790"/>
            <ac:spMkLst>
              <pc:docMk/>
              <pc:sldMasterMk cId="1459912168" sldId="2147483672"/>
              <pc:sldLayoutMk cId="1940181302" sldId="2147483686"/>
              <ac:spMk id="2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30.724" v="128" actId="790"/>
            <ac:spMkLst>
              <pc:docMk/>
              <pc:sldMasterMk cId="1459912168" sldId="2147483672"/>
              <pc:sldLayoutMk cId="1940181302" sldId="2147483686"/>
              <ac:spMk id="3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30.724" v="128" actId="790"/>
            <ac:spMkLst>
              <pc:docMk/>
              <pc:sldMasterMk cId="1459912168" sldId="2147483672"/>
              <pc:sldLayoutMk cId="1940181302" sldId="2147483686"/>
              <ac:spMk id="8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30.724" v="128" actId="790"/>
            <ac:spMkLst>
              <pc:docMk/>
              <pc:sldMasterMk cId="1459912168" sldId="2147483672"/>
              <pc:sldLayoutMk cId="1940181302" sldId="2147483686"/>
              <ac:spMk id="9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30.724" v="128" actId="790"/>
            <ac:spMkLst>
              <pc:docMk/>
              <pc:sldMasterMk cId="1459912168" sldId="2147483672"/>
              <pc:sldLayoutMk cId="1940181302" sldId="2147483686"/>
              <ac:spMk id="10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30.724" v="128" actId="790"/>
            <ac:spMkLst>
              <pc:docMk/>
              <pc:sldMasterMk cId="1459912168" sldId="2147483672"/>
              <pc:sldLayoutMk cId="1940181302" sldId="2147483686"/>
              <ac:spMk id="11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30.724" v="128" actId="790"/>
            <ac:spMkLst>
              <pc:docMk/>
              <pc:sldMasterMk cId="1459912168" sldId="2147483672"/>
              <pc:sldLayoutMk cId="1940181302" sldId="2147483686"/>
              <ac:spMk id="13" creationId="{00000000-0000-0000-0000-000000000000}"/>
            </ac:spMkLst>
          </pc:spChg>
        </pc:sldLayoutChg>
        <pc:sldLayoutChg chg="modSp mod">
          <pc:chgData name="Christian Klabunde" userId="6994a64e2bcac355" providerId="LiveId" clId="{062124B6-A816-40E3-B914-B12C8DB0D35D}" dt="2020-10-07T13:19:39.532" v="129" actId="790"/>
          <pc:sldLayoutMkLst>
            <pc:docMk/>
            <pc:sldMasterMk cId="1459912168" sldId="2147483672"/>
            <pc:sldLayoutMk cId="1467709092" sldId="2147483687"/>
          </pc:sldLayoutMkLst>
          <pc:spChg chg="mod">
            <ac:chgData name="Christian Klabunde" userId="6994a64e2bcac355" providerId="LiveId" clId="{062124B6-A816-40E3-B914-B12C8DB0D35D}" dt="2020-10-07T13:19:39.532" v="129" actId="790"/>
            <ac:spMkLst>
              <pc:docMk/>
              <pc:sldMasterMk cId="1459912168" sldId="2147483672"/>
              <pc:sldLayoutMk cId="1467709092" sldId="2147483687"/>
              <ac:spMk id="2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39.532" v="129" actId="790"/>
            <ac:spMkLst>
              <pc:docMk/>
              <pc:sldMasterMk cId="1459912168" sldId="2147483672"/>
              <pc:sldLayoutMk cId="1467709092" sldId="2147483687"/>
              <ac:spMk id="3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39.532" v="129" actId="790"/>
            <ac:spMkLst>
              <pc:docMk/>
              <pc:sldMasterMk cId="1459912168" sldId="2147483672"/>
              <pc:sldLayoutMk cId="1467709092" sldId="2147483687"/>
              <ac:spMk id="8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39.532" v="129" actId="790"/>
            <ac:spMkLst>
              <pc:docMk/>
              <pc:sldMasterMk cId="1459912168" sldId="2147483672"/>
              <pc:sldLayoutMk cId="1467709092" sldId="2147483687"/>
              <ac:spMk id="11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39.532" v="129" actId="790"/>
            <ac:spMkLst>
              <pc:docMk/>
              <pc:sldMasterMk cId="1459912168" sldId="2147483672"/>
              <pc:sldLayoutMk cId="1467709092" sldId="2147483687"/>
              <ac:spMk id="12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39.532" v="129" actId="790"/>
            <ac:spMkLst>
              <pc:docMk/>
              <pc:sldMasterMk cId="1459912168" sldId="2147483672"/>
              <pc:sldLayoutMk cId="1467709092" sldId="2147483687"/>
              <ac:spMk id="13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39.532" v="129" actId="790"/>
            <ac:spMkLst>
              <pc:docMk/>
              <pc:sldMasterMk cId="1459912168" sldId="2147483672"/>
              <pc:sldLayoutMk cId="1467709092" sldId="2147483687"/>
              <ac:spMk id="14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39.532" v="129" actId="790"/>
            <ac:spMkLst>
              <pc:docMk/>
              <pc:sldMasterMk cId="1459912168" sldId="2147483672"/>
              <pc:sldLayoutMk cId="1467709092" sldId="2147483687"/>
              <ac:spMk id="16" creationId="{00000000-0000-0000-0000-000000000000}"/>
            </ac:spMkLst>
          </pc:spChg>
        </pc:sldLayoutChg>
        <pc:sldLayoutChg chg="modSp mod">
          <pc:chgData name="Christian Klabunde" userId="6994a64e2bcac355" providerId="LiveId" clId="{062124B6-A816-40E3-B914-B12C8DB0D35D}" dt="2020-10-07T13:20:06.549" v="132" actId="790"/>
          <pc:sldLayoutMkLst>
            <pc:docMk/>
            <pc:sldMasterMk cId="1459912168" sldId="2147483672"/>
            <pc:sldLayoutMk cId="2903006578" sldId="2147483688"/>
          </pc:sldLayoutMkLst>
          <pc:spChg chg="mod">
            <ac:chgData name="Christian Klabunde" userId="6994a64e2bcac355" providerId="LiveId" clId="{062124B6-A816-40E3-B914-B12C8DB0D35D}" dt="2020-10-07T13:20:06.549" v="132" actId="790"/>
            <ac:spMkLst>
              <pc:docMk/>
              <pc:sldMasterMk cId="1459912168" sldId="2147483672"/>
              <pc:sldLayoutMk cId="2903006578" sldId="2147483688"/>
              <ac:spMk id="2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20:06.549" v="132" actId="790"/>
            <ac:spMkLst>
              <pc:docMk/>
              <pc:sldMasterMk cId="1459912168" sldId="2147483672"/>
              <pc:sldLayoutMk cId="2903006578" sldId="2147483688"/>
              <ac:spMk id="7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20:06.549" v="132" actId="790"/>
            <ac:spMkLst>
              <pc:docMk/>
              <pc:sldMasterMk cId="1459912168" sldId="2147483672"/>
              <pc:sldLayoutMk cId="2903006578" sldId="2147483688"/>
              <ac:spMk id="8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20:06.549" v="132" actId="790"/>
            <ac:spMkLst>
              <pc:docMk/>
              <pc:sldMasterMk cId="1459912168" sldId="2147483672"/>
              <pc:sldLayoutMk cId="2903006578" sldId="2147483688"/>
              <ac:spMk id="9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20:06.549" v="132" actId="790"/>
            <ac:spMkLst>
              <pc:docMk/>
              <pc:sldMasterMk cId="1459912168" sldId="2147483672"/>
              <pc:sldLayoutMk cId="2903006578" sldId="2147483688"/>
              <ac:spMk id="11" creationId="{00000000-0000-0000-0000-000000000000}"/>
            </ac:spMkLst>
          </pc:spChg>
        </pc:sldLayoutChg>
        <pc:sldLayoutChg chg="modSp mod">
          <pc:chgData name="Christian Klabunde" userId="6994a64e2bcac355" providerId="LiveId" clId="{062124B6-A816-40E3-B914-B12C8DB0D35D}" dt="2020-10-07T13:19:48.862" v="130" actId="790"/>
          <pc:sldLayoutMkLst>
            <pc:docMk/>
            <pc:sldMasterMk cId="1459912168" sldId="2147483672"/>
            <pc:sldLayoutMk cId="509256485" sldId="2147483689"/>
          </pc:sldLayoutMkLst>
          <pc:spChg chg="mod">
            <ac:chgData name="Christian Klabunde" userId="6994a64e2bcac355" providerId="LiveId" clId="{062124B6-A816-40E3-B914-B12C8DB0D35D}" dt="2020-10-07T13:19:48.862" v="130" actId="790"/>
            <ac:spMkLst>
              <pc:docMk/>
              <pc:sldMasterMk cId="1459912168" sldId="2147483672"/>
              <pc:sldLayoutMk cId="509256485" sldId="2147483689"/>
              <ac:spMk id="2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48.862" v="130" actId="790"/>
            <ac:spMkLst>
              <pc:docMk/>
              <pc:sldMasterMk cId="1459912168" sldId="2147483672"/>
              <pc:sldLayoutMk cId="509256485" sldId="2147483689"/>
              <ac:spMk id="8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48.862" v="130" actId="790"/>
            <ac:spMkLst>
              <pc:docMk/>
              <pc:sldMasterMk cId="1459912168" sldId="2147483672"/>
              <pc:sldLayoutMk cId="509256485" sldId="2147483689"/>
              <ac:spMk id="11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48.862" v="130" actId="790"/>
            <ac:spMkLst>
              <pc:docMk/>
              <pc:sldMasterMk cId="1459912168" sldId="2147483672"/>
              <pc:sldLayoutMk cId="509256485" sldId="2147483689"/>
              <ac:spMk id="12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48.862" v="130" actId="790"/>
            <ac:spMkLst>
              <pc:docMk/>
              <pc:sldMasterMk cId="1459912168" sldId="2147483672"/>
              <pc:sldLayoutMk cId="509256485" sldId="2147483689"/>
              <ac:spMk id="13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48.862" v="130" actId="790"/>
            <ac:spMkLst>
              <pc:docMk/>
              <pc:sldMasterMk cId="1459912168" sldId="2147483672"/>
              <pc:sldLayoutMk cId="509256485" sldId="2147483689"/>
              <ac:spMk id="14" creationId="{00000000-0000-0000-0000-000000000000}"/>
            </ac:spMkLst>
          </pc:spChg>
          <pc:spChg chg="mod">
            <ac:chgData name="Christian Klabunde" userId="6994a64e2bcac355" providerId="LiveId" clId="{062124B6-A816-40E3-B914-B12C8DB0D35D}" dt="2020-10-07T13:19:48.862" v="130" actId="790"/>
            <ac:spMkLst>
              <pc:docMk/>
              <pc:sldMasterMk cId="1459912168" sldId="2147483672"/>
              <pc:sldLayoutMk cId="509256485" sldId="2147483689"/>
              <ac:spMk id="16" creationId="{00000000-0000-0000-0000-00000000000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841C55-C345-4C6B-B661-7A2A30D29F24}" type="datetimeFigureOut">
              <a:rPr lang="de-DE" smtClean="0"/>
              <a:t>07.10.2020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DBED2-CD7B-4324-A140-06D63D2618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7296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122363"/>
            <a:ext cx="10363200" cy="1832504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200" b="0">
                <a:solidFill>
                  <a:srgbClr val="50515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noProof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69156" y="3229504"/>
            <a:ext cx="9144000" cy="111389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rgbClr val="50515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Authors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056265" y="5559003"/>
            <a:ext cx="4830233" cy="75713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algn="r">
              <a:buNone/>
              <a:defRPr sz="1600">
                <a:solidFill>
                  <a:srgbClr val="50515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noProof="0"/>
              <a:t>Event</a:t>
            </a:r>
            <a:br>
              <a:rPr lang="en-US" noProof="0"/>
            </a:br>
            <a:r>
              <a:rPr lang="en-US" noProof="0"/>
              <a:t>Location</a:t>
            </a:r>
            <a:br>
              <a:rPr lang="en-US" noProof="0"/>
            </a:br>
            <a:r>
              <a:rPr lang="en-US" noProof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16852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1177" y="170400"/>
            <a:ext cx="9626600" cy="43920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Folientitel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51180" y="680527"/>
            <a:ext cx="11613445" cy="40692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 noProof="0"/>
              <a:t>Folienuntertitel</a:t>
            </a:r>
          </a:p>
        </p:txBody>
      </p:sp>
      <p:sp>
        <p:nvSpPr>
          <p:cNvPr id="7" name="Datumsplatzhalter 8"/>
          <p:cNvSpPr>
            <a:spLocks noGrp="1"/>
          </p:cNvSpPr>
          <p:nvPr>
            <p:ph type="dt" sz="half" idx="2"/>
          </p:nvPr>
        </p:nvSpPr>
        <p:spPr>
          <a:xfrm>
            <a:off x="2631139" y="6451224"/>
            <a:ext cx="14642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01.01.2019</a:t>
            </a:r>
          </a:p>
        </p:txBody>
      </p:sp>
      <p:sp>
        <p:nvSpPr>
          <p:cNvPr id="8" name="Foliennummernplatzhalter 9"/>
          <p:cNvSpPr>
            <a:spLocks noGrp="1"/>
          </p:cNvSpPr>
          <p:nvPr>
            <p:ph type="sldNum" sz="quarter" idx="4"/>
          </p:nvPr>
        </p:nvSpPr>
        <p:spPr>
          <a:xfrm>
            <a:off x="10987144" y="6457956"/>
            <a:ext cx="1083832" cy="3583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26F445B-A867-4EED-8828-87E2F2C10535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1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4155891" y="6457956"/>
            <a:ext cx="67707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Test 1234</a:t>
            </a:r>
          </a:p>
        </p:txBody>
      </p:sp>
    </p:spTree>
    <p:extLst>
      <p:ext uri="{BB962C8B-B14F-4D97-AF65-F5344CB8AC3E}">
        <p14:creationId xmlns:p14="http://schemas.microsoft.com/office/powerpoint/2010/main" val="2903006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s 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8"/>
          <p:cNvSpPr>
            <a:spLocks noGrp="1"/>
          </p:cNvSpPr>
          <p:nvPr>
            <p:ph type="dt" sz="half" idx="2"/>
          </p:nvPr>
        </p:nvSpPr>
        <p:spPr>
          <a:xfrm>
            <a:off x="2631139" y="6451224"/>
            <a:ext cx="14642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01.01.2019</a:t>
            </a:r>
          </a:p>
        </p:txBody>
      </p:sp>
      <p:sp>
        <p:nvSpPr>
          <p:cNvPr id="6" name="Foliennummernplatzhalter 9"/>
          <p:cNvSpPr>
            <a:spLocks noGrp="1"/>
          </p:cNvSpPr>
          <p:nvPr>
            <p:ph type="sldNum" sz="quarter" idx="4"/>
          </p:nvPr>
        </p:nvSpPr>
        <p:spPr>
          <a:xfrm>
            <a:off x="10987144" y="6457956"/>
            <a:ext cx="1083832" cy="3583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26F445B-A867-4EED-8828-87E2F2C10535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8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4155891" y="6457956"/>
            <a:ext cx="67707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Test 1234</a:t>
            </a:r>
          </a:p>
        </p:txBody>
      </p:sp>
    </p:spTree>
    <p:extLst>
      <p:ext uri="{BB962C8B-B14F-4D97-AF65-F5344CB8AC3E}">
        <p14:creationId xmlns:p14="http://schemas.microsoft.com/office/powerpoint/2010/main" val="4099625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8200" y="1372662"/>
            <a:ext cx="10515600" cy="1325563"/>
          </a:xfrm>
          <a:prstGeom prst="rect">
            <a:avLst/>
          </a:prstGeom>
        </p:spPr>
        <p:txBody>
          <a:bodyPr anchor="b"/>
          <a:lstStyle>
            <a:lvl1pPr algn="ctr">
              <a:defRPr sz="3200">
                <a:solidFill>
                  <a:srgbClr val="50515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noProof="0" dirty="0"/>
              <a:t>Chapter Title</a:t>
            </a:r>
          </a:p>
        </p:txBody>
      </p:sp>
      <p:pic>
        <p:nvPicPr>
          <p:cNvPr id="6" name="Picture 1127" descr="Mast1">
            <a:extLst>
              <a:ext uri="{FF2B5EF4-FFF2-40B4-BE49-F238E27FC236}">
                <a16:creationId xmlns:a16="http://schemas.microsoft.com/office/drawing/2014/main" id="{91961C36-085D-4F9A-9A5F-81F82DCC87A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757" y="3009383"/>
            <a:ext cx="5400486" cy="3037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8766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zt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1045225" y="3499441"/>
            <a:ext cx="56707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noProof="0">
                <a:solidFill>
                  <a:srgbClr val="50515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 you have any questions, please contact:
</a:t>
            </a:r>
            <a:endParaRPr lang="en-US" sz="2000" baseline="0" noProof="0">
              <a:solidFill>
                <a:srgbClr val="50515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1045635" y="4206875"/>
            <a:ext cx="7488767" cy="1525058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500"/>
              </a:spcBef>
              <a:buNone/>
              <a:defRPr sz="1800">
                <a:solidFill>
                  <a:srgbClr val="505153"/>
                </a:solidFill>
              </a:defRPr>
            </a:lvl1pPr>
          </a:lstStyle>
          <a:p>
            <a:pPr algn="l"/>
            <a:r>
              <a:rPr lang="en-US" sz="2000" b="1" noProof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Name</a:t>
            </a:r>
            <a:br>
              <a:rPr lang="en-US" sz="2000" b="1" noProof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2000" noProof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Phone</a:t>
            </a:r>
            <a:br>
              <a:rPr lang="en-US" sz="2000" noProof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2000" noProof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Mail</a:t>
            </a:r>
          </a:p>
        </p:txBody>
      </p:sp>
      <p:sp>
        <p:nvSpPr>
          <p:cNvPr id="2" name="Textfeld 1"/>
          <p:cNvSpPr txBox="1"/>
          <p:nvPr userDrawn="1"/>
        </p:nvSpPr>
        <p:spPr>
          <a:xfrm>
            <a:off x="5" y="1921939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noProof="0">
                <a:solidFill>
                  <a:srgbClr val="50515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064171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ch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1177" y="170400"/>
            <a:ext cx="9626600" cy="43920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Folientitel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51180" y="1137729"/>
            <a:ext cx="11613445" cy="506834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Textmasterformat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51180" y="680527"/>
            <a:ext cx="11613445" cy="40692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 noProof="0"/>
              <a:t>Folienuntertitel</a:t>
            </a:r>
          </a:p>
        </p:txBody>
      </p:sp>
      <p:sp>
        <p:nvSpPr>
          <p:cNvPr id="11" name="Datumsplatzhalter 8"/>
          <p:cNvSpPr>
            <a:spLocks noGrp="1"/>
          </p:cNvSpPr>
          <p:nvPr>
            <p:ph type="dt" sz="half" idx="2"/>
          </p:nvPr>
        </p:nvSpPr>
        <p:spPr>
          <a:xfrm>
            <a:off x="2631139" y="6451224"/>
            <a:ext cx="14642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01.01.2019</a:t>
            </a:r>
          </a:p>
        </p:txBody>
      </p:sp>
      <p:sp>
        <p:nvSpPr>
          <p:cNvPr id="12" name="Foliennummernplatzhalter 9"/>
          <p:cNvSpPr>
            <a:spLocks noGrp="1"/>
          </p:cNvSpPr>
          <p:nvPr>
            <p:ph type="sldNum" sz="quarter" idx="4"/>
          </p:nvPr>
        </p:nvSpPr>
        <p:spPr>
          <a:xfrm>
            <a:off x="10987144" y="6457956"/>
            <a:ext cx="1083832" cy="3583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26F445B-A867-4EED-8828-87E2F2C10535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4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4155891" y="6457956"/>
            <a:ext cx="67707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Test 1234</a:t>
            </a:r>
          </a:p>
        </p:txBody>
      </p:sp>
    </p:spTree>
    <p:extLst>
      <p:ext uri="{BB962C8B-B14F-4D97-AF65-F5344CB8AC3E}">
        <p14:creationId xmlns:p14="http://schemas.microsoft.com/office/powerpoint/2010/main" val="2492432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chpunkte und Bildb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1177" y="170400"/>
            <a:ext cx="9626600" cy="43920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Folientitel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641604" y="1137729"/>
            <a:ext cx="9223021" cy="506834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Textmasterformat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51180" y="680527"/>
            <a:ext cx="11613445" cy="40692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 noProof="0"/>
              <a:t>Folienuntertitel</a:t>
            </a:r>
          </a:p>
        </p:txBody>
      </p:sp>
      <p:sp>
        <p:nvSpPr>
          <p:cNvPr id="8" name="Datumsplatzhalter 8"/>
          <p:cNvSpPr>
            <a:spLocks noGrp="1"/>
          </p:cNvSpPr>
          <p:nvPr>
            <p:ph type="dt" sz="half" idx="2"/>
          </p:nvPr>
        </p:nvSpPr>
        <p:spPr>
          <a:xfrm>
            <a:off x="2631139" y="6451224"/>
            <a:ext cx="14642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01.01.2019</a:t>
            </a:r>
          </a:p>
        </p:txBody>
      </p:sp>
      <p:sp>
        <p:nvSpPr>
          <p:cNvPr id="9" name="Foliennummernplatzhalter 9"/>
          <p:cNvSpPr>
            <a:spLocks noGrp="1"/>
          </p:cNvSpPr>
          <p:nvPr>
            <p:ph type="sldNum" sz="quarter" idx="4"/>
          </p:nvPr>
        </p:nvSpPr>
        <p:spPr>
          <a:xfrm>
            <a:off x="10987144" y="6457956"/>
            <a:ext cx="1083832" cy="3583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26F445B-A867-4EED-8828-87E2F2C10535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1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4155891" y="6457956"/>
            <a:ext cx="67707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Test 1234</a:t>
            </a:r>
          </a:p>
        </p:txBody>
      </p:sp>
    </p:spTree>
    <p:extLst>
      <p:ext uri="{BB962C8B-B14F-4D97-AF65-F5344CB8AC3E}">
        <p14:creationId xmlns:p14="http://schemas.microsoft.com/office/powerpoint/2010/main" val="2730642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1177" y="170400"/>
            <a:ext cx="9626600" cy="43920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Folientitel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42757" y="1137729"/>
            <a:ext cx="5621867" cy="506834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Textmasterformat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8" name="Bildplatzhalter 8"/>
          <p:cNvSpPr>
            <a:spLocks noGrp="1"/>
          </p:cNvSpPr>
          <p:nvPr>
            <p:ph type="pic" sz="quarter" idx="13"/>
          </p:nvPr>
        </p:nvSpPr>
        <p:spPr>
          <a:xfrm>
            <a:off x="251179" y="1137729"/>
            <a:ext cx="5912556" cy="5068341"/>
          </a:xfrm>
        </p:spPr>
        <p:txBody>
          <a:bodyPr/>
          <a:lstStyle/>
          <a:p>
            <a:endParaRPr lang="en-US" noProof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51180" y="680527"/>
            <a:ext cx="11613445" cy="40692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 noProof="0"/>
              <a:t>Folienuntertitel</a:t>
            </a:r>
          </a:p>
        </p:txBody>
      </p:sp>
      <p:sp>
        <p:nvSpPr>
          <p:cNvPr id="10" name="Datumsplatzhalter 8"/>
          <p:cNvSpPr>
            <a:spLocks noGrp="1"/>
          </p:cNvSpPr>
          <p:nvPr>
            <p:ph type="dt" sz="half" idx="2"/>
          </p:nvPr>
        </p:nvSpPr>
        <p:spPr>
          <a:xfrm>
            <a:off x="2631139" y="6451224"/>
            <a:ext cx="14642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01.01.2019</a:t>
            </a:r>
          </a:p>
        </p:txBody>
      </p:sp>
      <p:sp>
        <p:nvSpPr>
          <p:cNvPr id="11" name="Foliennummernplatzhalter 9"/>
          <p:cNvSpPr>
            <a:spLocks noGrp="1"/>
          </p:cNvSpPr>
          <p:nvPr>
            <p:ph type="sldNum" sz="quarter" idx="4"/>
          </p:nvPr>
        </p:nvSpPr>
        <p:spPr>
          <a:xfrm>
            <a:off x="10987144" y="6457956"/>
            <a:ext cx="1083832" cy="3583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26F445B-A867-4EED-8828-87E2F2C10535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4155891" y="6457956"/>
            <a:ext cx="67707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Test 1234</a:t>
            </a:r>
          </a:p>
        </p:txBody>
      </p:sp>
    </p:spTree>
    <p:extLst>
      <p:ext uri="{BB962C8B-B14F-4D97-AF65-F5344CB8AC3E}">
        <p14:creationId xmlns:p14="http://schemas.microsoft.com/office/powerpoint/2010/main" val="1940181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d, Text, Faz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1177" y="170400"/>
            <a:ext cx="9626600" cy="43920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Folientitel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42757" y="1137727"/>
            <a:ext cx="5621867" cy="42470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Textmasterformat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8" name="Bildplatzhalter 8"/>
          <p:cNvSpPr>
            <a:spLocks noGrp="1"/>
          </p:cNvSpPr>
          <p:nvPr>
            <p:ph type="pic" sz="quarter" idx="13"/>
          </p:nvPr>
        </p:nvSpPr>
        <p:spPr>
          <a:xfrm>
            <a:off x="251179" y="1137727"/>
            <a:ext cx="5912556" cy="4247074"/>
          </a:xfrm>
        </p:spPr>
        <p:txBody>
          <a:bodyPr/>
          <a:lstStyle/>
          <a:p>
            <a:endParaRPr lang="en-US" noProof="0"/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51180" y="680527"/>
            <a:ext cx="11613445" cy="40692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 noProof="0"/>
              <a:t>Folienuntertitel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5553064"/>
            <a:ext cx="10339917" cy="719171"/>
          </a:xfrm>
          <a:solidFill>
            <a:schemeClr val="accent1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anchor="ctr" anchorCtr="0">
            <a:spAutoFit/>
          </a:bodyPr>
          <a:lstStyle>
            <a:lvl1pPr>
              <a:defRPr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Erstes Fazit</a:t>
            </a:r>
          </a:p>
          <a:p>
            <a:pPr lvl="0"/>
            <a:r>
              <a:rPr lang="en-US" noProof="0"/>
              <a:t>Zweites Fazit</a:t>
            </a:r>
          </a:p>
        </p:txBody>
      </p:sp>
      <p:sp>
        <p:nvSpPr>
          <p:cNvPr id="13" name="Datumsplatzhalter 8"/>
          <p:cNvSpPr>
            <a:spLocks noGrp="1"/>
          </p:cNvSpPr>
          <p:nvPr>
            <p:ph type="dt" sz="half" idx="2"/>
          </p:nvPr>
        </p:nvSpPr>
        <p:spPr>
          <a:xfrm>
            <a:off x="2631139" y="6451224"/>
            <a:ext cx="14642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01.01.2019</a:t>
            </a:r>
          </a:p>
        </p:txBody>
      </p:sp>
      <p:sp>
        <p:nvSpPr>
          <p:cNvPr id="14" name="Foliennummernplatzhalter 9"/>
          <p:cNvSpPr>
            <a:spLocks noGrp="1"/>
          </p:cNvSpPr>
          <p:nvPr>
            <p:ph type="sldNum" sz="quarter" idx="4"/>
          </p:nvPr>
        </p:nvSpPr>
        <p:spPr>
          <a:xfrm>
            <a:off x="10987144" y="6457956"/>
            <a:ext cx="1083832" cy="3583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26F445B-A867-4EED-8828-87E2F2C10535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6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4155891" y="6457956"/>
            <a:ext cx="67707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Test 1234</a:t>
            </a:r>
          </a:p>
        </p:txBody>
      </p:sp>
    </p:spTree>
    <p:extLst>
      <p:ext uri="{BB962C8B-B14F-4D97-AF65-F5344CB8AC3E}">
        <p14:creationId xmlns:p14="http://schemas.microsoft.com/office/powerpoint/2010/main" val="1467709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d, Faz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1177" y="170400"/>
            <a:ext cx="9626600" cy="43920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Folientitel</a:t>
            </a:r>
          </a:p>
        </p:txBody>
      </p:sp>
      <p:sp>
        <p:nvSpPr>
          <p:cNvPr id="8" name="Bildplatzhalter 8"/>
          <p:cNvSpPr>
            <a:spLocks noGrp="1"/>
          </p:cNvSpPr>
          <p:nvPr>
            <p:ph type="pic" sz="quarter" idx="13"/>
          </p:nvPr>
        </p:nvSpPr>
        <p:spPr>
          <a:xfrm>
            <a:off x="251180" y="1137727"/>
            <a:ext cx="11613445" cy="4247074"/>
          </a:xfrm>
        </p:spPr>
        <p:txBody>
          <a:bodyPr/>
          <a:lstStyle/>
          <a:p>
            <a:endParaRPr lang="en-US" noProof="0"/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51180" y="680527"/>
            <a:ext cx="11613445" cy="40692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 noProof="0"/>
              <a:t>Folienuntertitel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5553064"/>
            <a:ext cx="10339917" cy="719171"/>
          </a:xfrm>
          <a:solidFill>
            <a:schemeClr val="accent1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anchor="ctr" anchorCtr="0">
            <a:spAutoFit/>
          </a:bodyPr>
          <a:lstStyle>
            <a:lvl1pPr>
              <a:defRPr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Erstes Fazit</a:t>
            </a:r>
          </a:p>
          <a:p>
            <a:pPr lvl="0"/>
            <a:r>
              <a:rPr lang="en-US" noProof="0"/>
              <a:t>Zweites Fazit</a:t>
            </a:r>
          </a:p>
        </p:txBody>
      </p:sp>
      <p:sp>
        <p:nvSpPr>
          <p:cNvPr id="13" name="Datumsplatzhalter 8"/>
          <p:cNvSpPr>
            <a:spLocks noGrp="1"/>
          </p:cNvSpPr>
          <p:nvPr>
            <p:ph type="dt" sz="half" idx="2"/>
          </p:nvPr>
        </p:nvSpPr>
        <p:spPr>
          <a:xfrm>
            <a:off x="2631139" y="6451224"/>
            <a:ext cx="14642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01.01.2019</a:t>
            </a:r>
          </a:p>
        </p:txBody>
      </p:sp>
      <p:sp>
        <p:nvSpPr>
          <p:cNvPr id="14" name="Foliennummernplatzhalter 9"/>
          <p:cNvSpPr>
            <a:spLocks noGrp="1"/>
          </p:cNvSpPr>
          <p:nvPr>
            <p:ph type="sldNum" sz="quarter" idx="4"/>
          </p:nvPr>
        </p:nvSpPr>
        <p:spPr>
          <a:xfrm>
            <a:off x="10987144" y="6457956"/>
            <a:ext cx="1083832" cy="3583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26F445B-A867-4EED-8828-87E2F2C10535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6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4155891" y="6457956"/>
            <a:ext cx="67707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Test 1234</a:t>
            </a:r>
          </a:p>
        </p:txBody>
      </p:sp>
    </p:spTree>
    <p:extLst>
      <p:ext uri="{BB962C8B-B14F-4D97-AF65-F5344CB8AC3E}">
        <p14:creationId xmlns:p14="http://schemas.microsoft.com/office/powerpoint/2010/main" val="509256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251180" y="1137728"/>
            <a:ext cx="5743223" cy="5039237"/>
          </a:xfrm>
        </p:spPr>
        <p:txBody>
          <a:bodyPr/>
          <a:lstStyle/>
          <a:p>
            <a:pPr lvl="0"/>
            <a:r>
              <a:rPr lang="en-US" noProof="0"/>
              <a:t>Textmasterformat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1137728"/>
            <a:ext cx="5667023" cy="5039237"/>
          </a:xfrm>
        </p:spPr>
        <p:txBody>
          <a:bodyPr/>
          <a:lstStyle/>
          <a:p>
            <a:pPr lvl="0"/>
            <a:r>
              <a:rPr lang="en-US" noProof="0"/>
              <a:t>Textmasterformat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251177" y="170400"/>
            <a:ext cx="9626600" cy="43920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Folientitel</a:t>
            </a:r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51180" y="680527"/>
            <a:ext cx="11613445" cy="40692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 noProof="0"/>
              <a:t>Folienuntertitel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4"/>
          </p:nvPr>
        </p:nvSpPr>
        <p:spPr>
          <a:xfrm>
            <a:off x="2631139" y="6451224"/>
            <a:ext cx="14642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01.01.2019</a:t>
            </a:r>
          </a:p>
        </p:txBody>
      </p:sp>
      <p:sp>
        <p:nvSpPr>
          <p:cNvPr id="11" name="Foliennummernplatzhalter 9"/>
          <p:cNvSpPr>
            <a:spLocks noGrp="1"/>
          </p:cNvSpPr>
          <p:nvPr>
            <p:ph type="sldNum" sz="quarter" idx="4"/>
          </p:nvPr>
        </p:nvSpPr>
        <p:spPr>
          <a:xfrm>
            <a:off x="10987144" y="6457956"/>
            <a:ext cx="1083832" cy="3583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26F445B-A867-4EED-8828-87E2F2C10535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4155891" y="6457956"/>
            <a:ext cx="67707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Test 1234</a:t>
            </a:r>
          </a:p>
        </p:txBody>
      </p:sp>
    </p:spTree>
    <p:extLst>
      <p:ext uri="{BB962C8B-B14F-4D97-AF65-F5344CB8AC3E}">
        <p14:creationId xmlns:p14="http://schemas.microsoft.com/office/powerpoint/2010/main" val="1693240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image" Target="../media/image3.emf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7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6392416"/>
            <a:ext cx="12192000" cy="465589"/>
          </a:xfrm>
          <a:prstGeom prst="rect">
            <a:avLst/>
          </a:prstGeom>
          <a:gradFill flip="none" rotWithShape="1">
            <a:gsLst>
              <a:gs pos="0">
                <a:srgbClr val="DCD8CF"/>
              </a:gs>
              <a:gs pos="18000">
                <a:srgbClr val="DCD8CF"/>
              </a:gs>
              <a:gs pos="24000">
                <a:srgbClr val="94C22E"/>
              </a:gs>
              <a:gs pos="100000">
                <a:srgbClr val="94C22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noProof="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9C7CAFC-D62B-4FEB-AC8D-CBD3906DB8D2}"/>
              </a:ext>
            </a:extLst>
          </p:cNvPr>
          <p:cNvSpPr txBox="1"/>
          <p:nvPr userDrawn="1"/>
        </p:nvSpPr>
        <p:spPr>
          <a:xfrm>
            <a:off x="1" y="6392334"/>
            <a:ext cx="12192000" cy="46566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200" noProof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Chair Electric Power Networks and Renewable Energy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E31F5AAC-ADFC-4B69-81A1-F9B5D034EBF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47" y="91256"/>
            <a:ext cx="905933" cy="905933"/>
          </a:xfrm>
          <a:prstGeom prst="rect">
            <a:avLst/>
          </a:prstGeom>
        </p:spPr>
      </p:pic>
      <p:pic>
        <p:nvPicPr>
          <p:cNvPr id="13" name="Picture 27" descr="EIT_SIGN_web">
            <a:extLst>
              <a:ext uri="{FF2B5EF4-FFF2-40B4-BE49-F238E27FC236}">
                <a16:creationId xmlns:a16="http://schemas.microsoft.com/office/drawing/2014/main" id="{9B4A6F55-55CD-42FE-A9A9-3A56E5CDA4C6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230"/>
          <a:stretch/>
        </p:blipFill>
        <p:spPr bwMode="auto">
          <a:xfrm>
            <a:off x="9593747" y="91256"/>
            <a:ext cx="2526382" cy="849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F21D5A70-4537-4DFC-90BD-643EC5F055FC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421" y="283258"/>
            <a:ext cx="1840015" cy="52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591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4" r:id="rId2"/>
    <p:sldLayoutId id="2147483667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 userDrawn="1"/>
        </p:nvSpPr>
        <p:spPr>
          <a:xfrm>
            <a:off x="0" y="6392416"/>
            <a:ext cx="12192000" cy="465589"/>
          </a:xfrm>
          <a:prstGeom prst="rect">
            <a:avLst/>
          </a:prstGeom>
          <a:gradFill flip="none" rotWithShape="1">
            <a:gsLst>
              <a:gs pos="0">
                <a:srgbClr val="DCD8CF"/>
              </a:gs>
              <a:gs pos="18000">
                <a:srgbClr val="DCD8CF"/>
              </a:gs>
              <a:gs pos="24000">
                <a:srgbClr val="94C22E"/>
              </a:gs>
              <a:gs pos="100000">
                <a:srgbClr val="94C22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noProof="0" dirty="0">
              <a:solidFill>
                <a:schemeClr val="bg1"/>
              </a:solidFill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Ebene</a:t>
            </a:r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Ebene</a:t>
            </a:r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Ebene</a:t>
            </a:r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Ebene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2"/>
          </p:nvPr>
        </p:nvSpPr>
        <p:spPr>
          <a:xfrm>
            <a:off x="2631139" y="6451224"/>
            <a:ext cx="14642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01.01.2019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4"/>
          </p:nvPr>
        </p:nvSpPr>
        <p:spPr>
          <a:xfrm>
            <a:off x="10987144" y="6457956"/>
            <a:ext cx="1083832" cy="3583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26F445B-A867-4EED-8828-87E2F2C10535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4155891" y="6457956"/>
            <a:ext cx="67707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Test 1234</a:t>
            </a:r>
          </a:p>
        </p:txBody>
      </p:sp>
      <p:pic>
        <p:nvPicPr>
          <p:cNvPr id="15" name="Picture 27" descr="EIT_SIGN_web">
            <a:extLst>
              <a:ext uri="{FF2B5EF4-FFF2-40B4-BE49-F238E27FC236}">
                <a16:creationId xmlns:a16="http://schemas.microsoft.com/office/drawing/2014/main" id="{18C75E7D-3373-4D20-B54A-FF9576C8568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230"/>
          <a:stretch/>
        </p:blipFill>
        <p:spPr bwMode="auto">
          <a:xfrm>
            <a:off x="10627309" y="113153"/>
            <a:ext cx="1452982" cy="488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71F0C967-30BD-4596-AC43-D31C8F09A90C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25" y="6551443"/>
            <a:ext cx="672338" cy="190711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4A41F164-5F5E-4B2B-9784-D7C294F36492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32" y="6431123"/>
            <a:ext cx="418783" cy="418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912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85" r:id="rId2"/>
    <p:sldLayoutId id="2147483686" r:id="rId3"/>
    <p:sldLayoutId id="2147483687" r:id="rId4"/>
    <p:sldLayoutId id="2147483689" r:id="rId5"/>
    <p:sldLayoutId id="2147483676" r:id="rId6"/>
    <p:sldLayoutId id="2147483688" r:id="rId7"/>
    <p:sldLayoutId id="2147483679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rgbClr val="505153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460800" indent="-228600" algn="l" defTabSz="7200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05153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691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05153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921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05153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1152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05153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7056266" y="6002201"/>
            <a:ext cx="4830233" cy="313932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0431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8FE553-E8DC-481A-BAB1-1B25BE723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7D208AA-C5D7-480F-A8C4-9BA3E8C957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E241F57-0E7D-4475-9002-8C2906CDCA6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/>
              <a:t>01.01.2019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BEF30B8-CCC9-43C2-AC30-6A96508955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26F445B-A867-4EED-8828-87E2F2C10535}" type="slidenum">
              <a:rPr lang="en-US" noProof="0" smtClean="0"/>
              <a:pPr/>
              <a:t>2</a:t>
            </a:fld>
            <a:endParaRPr lang="en-US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8442394-26D1-476E-A7B9-6BA03876A1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Test 1234</a:t>
            </a:r>
          </a:p>
        </p:txBody>
      </p:sp>
    </p:spTree>
    <p:extLst>
      <p:ext uri="{BB962C8B-B14F-4D97-AF65-F5344CB8AC3E}">
        <p14:creationId xmlns:p14="http://schemas.microsoft.com/office/powerpoint/2010/main" val="110326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78372013"/>
      </p:ext>
    </p:extLst>
  </p:cSld>
  <p:clrMapOvr>
    <a:masterClrMapping/>
  </p:clrMapOvr>
</p:sld>
</file>

<file path=ppt/theme/theme1.xml><?xml version="1.0" encoding="utf-8"?>
<a:theme xmlns:a="http://schemas.openxmlformats.org/drawingml/2006/main" name="Titelfolien">
  <a:themeElements>
    <a:clrScheme name="Lena">
      <a:dk1>
        <a:srgbClr val="505100"/>
      </a:dk1>
      <a:lt1>
        <a:sysClr val="window" lastClr="FFFFFF"/>
      </a:lt1>
      <a:dk2>
        <a:srgbClr val="5E7935"/>
      </a:dk2>
      <a:lt2>
        <a:srgbClr val="DCD8CF"/>
      </a:lt2>
      <a:accent1>
        <a:srgbClr val="94C22E"/>
      </a:accent1>
      <a:accent2>
        <a:srgbClr val="ED7D31"/>
      </a:accent2>
      <a:accent3>
        <a:srgbClr val="838183"/>
      </a:accent3>
      <a:accent4>
        <a:srgbClr val="FFC000"/>
      </a:accent4>
      <a:accent5>
        <a:srgbClr val="4472C4"/>
      </a:accent5>
      <a:accent6>
        <a:srgbClr val="7030A0"/>
      </a:accent6>
      <a:hlink>
        <a:srgbClr val="0563C1"/>
      </a:hlink>
      <a:folHlink>
        <a:srgbClr val="954F72"/>
      </a:folHlink>
    </a:clrScheme>
    <a:fontScheme name="LENA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ENA_Folienmaster_16zu9.potx" id="{32B1AB21-B68F-49CE-9DE6-C7BABC6C2D84}" vid="{1C4687D6-6B24-4285-BDBA-7011161BAEAB}"/>
    </a:ext>
  </a:extLst>
</a:theme>
</file>

<file path=ppt/theme/theme2.xml><?xml version="1.0" encoding="utf-8"?>
<a:theme xmlns:a="http://schemas.openxmlformats.org/drawingml/2006/main" name="Inhaltsfolien">
  <a:themeElements>
    <a:clrScheme name="Lena">
      <a:dk1>
        <a:srgbClr val="505153"/>
      </a:dk1>
      <a:lt1>
        <a:sysClr val="window" lastClr="FFFFFF"/>
      </a:lt1>
      <a:dk2>
        <a:srgbClr val="5E7935"/>
      </a:dk2>
      <a:lt2>
        <a:srgbClr val="DCD8CF"/>
      </a:lt2>
      <a:accent1>
        <a:srgbClr val="94C22E"/>
      </a:accent1>
      <a:accent2>
        <a:srgbClr val="ED7D31"/>
      </a:accent2>
      <a:accent3>
        <a:srgbClr val="838183"/>
      </a:accent3>
      <a:accent4>
        <a:srgbClr val="FFC000"/>
      </a:accent4>
      <a:accent5>
        <a:srgbClr val="4472C4"/>
      </a:accent5>
      <a:accent6>
        <a:srgbClr val="7030A0"/>
      </a:accent6>
      <a:hlink>
        <a:srgbClr val="0563C1"/>
      </a:hlink>
      <a:folHlink>
        <a:srgbClr val="954F72"/>
      </a:folHlink>
    </a:clrScheme>
    <a:fontScheme name="LENA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ENA_Folienmaster_16zu9.potx" id="{32B1AB21-B68F-49CE-9DE6-C7BABC6C2D84}" vid="{4C592F75-B79D-46E7-B79E-EB29C8D800A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LENA_Folienmaster_16zu9</Template>
  <TotalTime>0</TotalTime>
  <Words>4</Words>
  <Application>Microsoft Office PowerPoint</Application>
  <PresentationFormat>Breitbild</PresentationFormat>
  <Paragraphs>3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Verdana</vt:lpstr>
      <vt:lpstr>Titelfolien</vt:lpstr>
      <vt:lpstr>Inhaltsfolien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Christian Klabunde</dc:creator>
  <cp:lastModifiedBy>Christian Klabunde</cp:lastModifiedBy>
  <cp:revision>1</cp:revision>
  <dcterms:created xsi:type="dcterms:W3CDTF">2020-10-07T13:12:56Z</dcterms:created>
  <dcterms:modified xsi:type="dcterms:W3CDTF">2020-10-07T13:25:21Z</dcterms:modified>
</cp:coreProperties>
</file>